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52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06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7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39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577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89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9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092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98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53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986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F357A-B370-4E81-A87D-0AA8B71B1ABE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2C5A9-DC98-4380-873A-FB974EE6E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96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2C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412" y="1900078"/>
            <a:ext cx="6728971" cy="4893798"/>
          </a:xfrm>
        </p:spPr>
      </p:pic>
      <p:sp>
        <p:nvSpPr>
          <p:cNvPr id="5" name="TextBox 4"/>
          <p:cNvSpPr txBox="1"/>
          <p:nvPr/>
        </p:nvSpPr>
        <p:spPr>
          <a:xfrm>
            <a:off x="5217740" y="1491592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84302" y="1495839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2800" y="1491592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5147" y="1495839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1894" y="1491592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3468" y="1491592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9195" y="38230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PLOD2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90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180" y="-51247"/>
            <a:ext cx="10515600" cy="1325563"/>
          </a:xfrm>
        </p:spPr>
        <p:txBody>
          <a:bodyPr/>
          <a:lstStyle/>
          <a:p>
            <a:r>
              <a:rPr lang="en-GB" dirty="0" smtClean="0"/>
              <a:t>Figure 2C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253942" y="285718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LOXL2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341" y="1460516"/>
            <a:ext cx="7165290" cy="5211121"/>
          </a:xfrm>
        </p:spPr>
      </p:pic>
      <p:sp>
        <p:nvSpPr>
          <p:cNvPr id="5" name="TextBox 4"/>
          <p:cNvSpPr txBox="1"/>
          <p:nvPr/>
        </p:nvSpPr>
        <p:spPr>
          <a:xfrm>
            <a:off x="5050314" y="1163756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6876" y="1168003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15374" y="1163756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7721" y="1168003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4468" y="1163756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6042" y="1163756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584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401" y="1352281"/>
            <a:ext cx="7295335" cy="53056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179" y="-27535"/>
            <a:ext cx="10515600" cy="1325563"/>
          </a:xfrm>
        </p:spPr>
        <p:txBody>
          <a:bodyPr/>
          <a:lstStyle/>
          <a:p>
            <a:r>
              <a:rPr lang="en-GB" dirty="0" smtClean="0"/>
              <a:t>Figure 2C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215470" y="275864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LOXL2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25492" y="932220"/>
            <a:ext cx="5629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92054" y="936467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EGF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90552" y="932220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92899" y="936467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DMOG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89646" y="932220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WNT3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1220" y="932220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WNT5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5470" y="3690214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Figure 2C</vt:lpstr>
      <vt:lpstr>Figure 2C</vt:lpstr>
      <vt:lpstr>Figure 2C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2C</dc:title>
  <dc:creator>Christopher Brereton</dc:creator>
  <cp:lastModifiedBy>Christopher Brereton</cp:lastModifiedBy>
  <cp:revision>3</cp:revision>
  <dcterms:created xsi:type="dcterms:W3CDTF">2021-05-05T12:04:52Z</dcterms:created>
  <dcterms:modified xsi:type="dcterms:W3CDTF">2021-05-05T12:15:43Z</dcterms:modified>
</cp:coreProperties>
</file>